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9DF3D-4094-4215-9163-EF3A44F854CA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F26B0-608B-4EBF-9D02-0D4087DCA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F26B0-608B-4EBF-9D02-0D4087DCAE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F26B0-608B-4EBF-9D02-0D4087DCAE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F26B0-608B-4EBF-9D02-0D4087DCAE4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F26B0-608B-4EBF-9D02-0D4087DCAE4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F26B0-608B-4EBF-9D02-0D4087DCAE4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19D0-E5C3-45FE-99E2-613F0FA09D0D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83769-861A-4603-944F-75DE7A122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Los Altos Rotary Club</a:t>
            </a:r>
            <a:br>
              <a:rPr lang="en-US" dirty="0" smtClean="0"/>
            </a:br>
            <a:r>
              <a:rPr lang="en-US" dirty="0" smtClean="0"/>
              <a:t>Membership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18,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/>
      </p:sp>
      <p:sp>
        <p:nvSpPr>
          <p:cNvPr id="10" name="Rectangle 9"/>
          <p:cNvSpPr/>
          <p:nvPr/>
        </p:nvSpPr>
        <p:spPr>
          <a:xfrm>
            <a:off x="4453217" y="3244334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599" y="609600"/>
            <a:ext cx="5045629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Down Arrow 13"/>
          <p:cNvSpPr/>
          <p:nvPr/>
        </p:nvSpPr>
        <p:spPr>
          <a:xfrm rot="3213805">
            <a:off x="7268264" y="3821162"/>
            <a:ext cx="471505" cy="88739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3646434">
            <a:off x="6957505" y="4959927"/>
            <a:ext cx="248097" cy="5620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3728609">
            <a:off x="7037142" y="5243490"/>
            <a:ext cx="248097" cy="5620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67600" y="5105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Bring in a New Member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after applications submitted…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Board Approval</a:t>
            </a:r>
          </a:p>
          <a:p>
            <a:r>
              <a:rPr lang="en-US" dirty="0" smtClean="0"/>
              <a:t>Orientation, Reference checks &amp; Announcement to Club</a:t>
            </a:r>
          </a:p>
          <a:p>
            <a:r>
              <a:rPr lang="en-US" dirty="0" smtClean="0"/>
              <a:t>Induction Ceremony</a:t>
            </a:r>
          </a:p>
          <a:p>
            <a:r>
              <a:rPr lang="en-US" dirty="0" smtClean="0"/>
              <a:t>Continue to be their sponsor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15 New Members</a:t>
            </a:r>
            <a:br>
              <a:rPr lang="en-US" dirty="0" smtClean="0"/>
            </a:br>
            <a:r>
              <a:rPr lang="en-US" dirty="0" smtClean="0"/>
              <a:t>in 2011-2012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3200" dirty="0" smtClean="0"/>
          </a:p>
          <a:p>
            <a:r>
              <a:rPr lang="en-US" sz="3500" dirty="0" smtClean="0"/>
              <a:t>Jeff Baier</a:t>
            </a:r>
          </a:p>
          <a:p>
            <a:r>
              <a:rPr lang="en-US" sz="3500" dirty="0" smtClean="0"/>
              <a:t>Jim Basiji</a:t>
            </a:r>
          </a:p>
          <a:p>
            <a:r>
              <a:rPr lang="en-US" sz="3500" dirty="0" smtClean="0"/>
              <a:t>Lina Broydo</a:t>
            </a:r>
          </a:p>
          <a:p>
            <a:r>
              <a:rPr lang="en-US" sz="3500" dirty="0" smtClean="0"/>
              <a:t>Linda Chin</a:t>
            </a:r>
          </a:p>
          <a:p>
            <a:r>
              <a:rPr lang="en-US" sz="3500" dirty="0" smtClean="0"/>
              <a:t>Carol Garsten</a:t>
            </a:r>
          </a:p>
          <a:p>
            <a:r>
              <a:rPr lang="en-US" sz="3500" dirty="0" smtClean="0"/>
              <a:t>Elaine Glissmeyer</a:t>
            </a:r>
          </a:p>
          <a:p>
            <a:r>
              <a:rPr lang="en-US" sz="3500" dirty="0" smtClean="0"/>
              <a:t>Paul Gonella</a:t>
            </a:r>
          </a:p>
          <a:p>
            <a:r>
              <a:rPr lang="en-US" sz="3500" dirty="0" smtClean="0"/>
              <a:t>Sally Meadows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sz="3200" dirty="0" smtClean="0"/>
          </a:p>
          <a:p>
            <a:r>
              <a:rPr lang="en-US" sz="3500" dirty="0" smtClean="0"/>
              <a:t>Dennis Potter</a:t>
            </a:r>
          </a:p>
          <a:p>
            <a:r>
              <a:rPr lang="en-US" sz="3500" dirty="0" smtClean="0"/>
              <a:t>Tom Powers</a:t>
            </a:r>
          </a:p>
          <a:p>
            <a:r>
              <a:rPr lang="en-US" sz="3500" dirty="0" smtClean="0"/>
              <a:t>Norm Proffitt</a:t>
            </a:r>
          </a:p>
          <a:p>
            <a:r>
              <a:rPr lang="en-US" sz="3500" dirty="0" smtClean="0"/>
              <a:t>Alison Salisbury</a:t>
            </a:r>
          </a:p>
          <a:p>
            <a:r>
              <a:rPr lang="en-US" sz="3500" dirty="0" smtClean="0"/>
              <a:t>Ron Stefani</a:t>
            </a:r>
          </a:p>
          <a:p>
            <a:r>
              <a:rPr lang="en-US" sz="3500" dirty="0" smtClean="0"/>
              <a:t>Donna Verna</a:t>
            </a:r>
          </a:p>
          <a:p>
            <a:r>
              <a:rPr lang="en-US" sz="3500" dirty="0" smtClean="0"/>
              <a:t>Cruzie Wilborn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 New Members (to date)</a:t>
            </a:r>
            <a:br>
              <a:rPr lang="en-US" dirty="0" smtClean="0"/>
            </a:br>
            <a:r>
              <a:rPr lang="en-US" dirty="0" smtClean="0"/>
              <a:t>in 2012-2013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Gary Brown</a:t>
            </a:r>
          </a:p>
          <a:p>
            <a:r>
              <a:rPr lang="en-US" sz="3200" dirty="0" smtClean="0"/>
              <a:t>Ron Labetich</a:t>
            </a:r>
          </a:p>
          <a:p>
            <a:r>
              <a:rPr lang="en-US" sz="3200" dirty="0" smtClean="0"/>
              <a:t>George </a:t>
            </a:r>
            <a:r>
              <a:rPr lang="en-US" sz="3200" dirty="0" err="1" smtClean="0"/>
              <a:t>Petroutsas</a:t>
            </a:r>
            <a:endParaRPr lang="en-US" sz="3200" dirty="0" smtClean="0"/>
          </a:p>
          <a:p>
            <a:r>
              <a:rPr lang="en-US" sz="3200" dirty="0" smtClean="0"/>
              <a:t>Harn Soper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John Evans</a:t>
            </a:r>
          </a:p>
          <a:p>
            <a:r>
              <a:rPr lang="en-US" sz="3200" dirty="0" smtClean="0"/>
              <a:t>Gary Landis</a:t>
            </a:r>
          </a:p>
          <a:p>
            <a:r>
              <a:rPr lang="en-US" sz="3200" dirty="0" smtClean="0"/>
              <a:t>Taylor Robinson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13 Members Departing</a:t>
            </a:r>
            <a:br>
              <a:rPr lang="en-US" dirty="0" smtClean="0"/>
            </a:br>
            <a:r>
              <a:rPr lang="en-US" dirty="0" smtClean="0"/>
              <a:t>in 2011-2012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Linda Chin</a:t>
            </a:r>
          </a:p>
          <a:p>
            <a:r>
              <a:rPr lang="en-US" sz="3200" dirty="0" smtClean="0"/>
              <a:t>George Dai</a:t>
            </a:r>
          </a:p>
          <a:p>
            <a:r>
              <a:rPr lang="en-US" sz="3200" dirty="0" smtClean="0"/>
              <a:t>Scott Fleming</a:t>
            </a:r>
          </a:p>
          <a:p>
            <a:r>
              <a:rPr lang="en-US" sz="3200" dirty="0"/>
              <a:t>Tatyana</a:t>
            </a:r>
            <a:r>
              <a:rPr lang="en-US" sz="3200" dirty="0" smtClean="0"/>
              <a:t> </a:t>
            </a:r>
            <a:r>
              <a:rPr lang="en-US" sz="3200" dirty="0" err="1" smtClean="0"/>
              <a:t>Kanzaveli</a:t>
            </a:r>
            <a:endParaRPr lang="en-US" sz="3200" dirty="0"/>
          </a:p>
          <a:p>
            <a:r>
              <a:rPr lang="en-US" sz="3200" dirty="0" smtClean="0"/>
              <a:t>Shawn Kelley</a:t>
            </a:r>
            <a:endParaRPr lang="en-US" sz="3200" dirty="0"/>
          </a:p>
          <a:p>
            <a:r>
              <a:rPr lang="en-US" sz="3200" dirty="0" smtClean="0"/>
              <a:t>Aileen Low</a:t>
            </a:r>
            <a:endParaRPr lang="en-US" sz="3200" dirty="0"/>
          </a:p>
          <a:p>
            <a:r>
              <a:rPr lang="en-US" sz="3200" dirty="0" smtClean="0"/>
              <a:t>Seth Manning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Joanna Medin</a:t>
            </a:r>
          </a:p>
          <a:p>
            <a:r>
              <a:rPr lang="en-US" sz="3200" dirty="0" smtClean="0"/>
              <a:t>Joan Rosselle</a:t>
            </a:r>
          </a:p>
          <a:p>
            <a:r>
              <a:rPr lang="en-US" sz="3200" dirty="0" smtClean="0"/>
              <a:t>Jason Sanborn</a:t>
            </a:r>
          </a:p>
          <a:p>
            <a:r>
              <a:rPr lang="en-US" sz="3200" dirty="0" smtClean="0"/>
              <a:t>Ken </a:t>
            </a:r>
            <a:r>
              <a:rPr lang="en-US" sz="3200" dirty="0" err="1" smtClean="0"/>
              <a:t>Schweifler</a:t>
            </a:r>
            <a:endParaRPr lang="en-US" sz="3200" dirty="0" smtClean="0"/>
          </a:p>
          <a:p>
            <a:r>
              <a:rPr lang="en-US" sz="3200" dirty="0" smtClean="0"/>
              <a:t>Lou </a:t>
            </a:r>
            <a:r>
              <a:rPr lang="en-US" sz="3200" dirty="0" err="1" smtClean="0"/>
              <a:t>Wellmeir</a:t>
            </a:r>
            <a:endParaRPr lang="en-US" sz="3200" dirty="0" smtClean="0"/>
          </a:p>
          <a:p>
            <a:r>
              <a:rPr lang="en-US" sz="3200" dirty="0" smtClean="0"/>
              <a:t>Don Witt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 Members Departing (to date)</a:t>
            </a:r>
            <a:br>
              <a:rPr lang="en-US" dirty="0" smtClean="0"/>
            </a:br>
            <a:r>
              <a:rPr lang="en-US" dirty="0" smtClean="0"/>
              <a:t>in 2012-2013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Jim Basiji</a:t>
            </a:r>
          </a:p>
          <a:p>
            <a:r>
              <a:rPr lang="en-US" sz="3200" dirty="0" smtClean="0"/>
              <a:t>Joe Corral</a:t>
            </a:r>
          </a:p>
          <a:p>
            <a:r>
              <a:rPr lang="en-US" sz="3200" dirty="0" smtClean="0"/>
              <a:t>Roger Eng</a:t>
            </a:r>
          </a:p>
          <a:p>
            <a:r>
              <a:rPr lang="en-US" sz="3200" dirty="0" smtClean="0"/>
              <a:t>Lauren </a:t>
            </a:r>
            <a:r>
              <a:rPr lang="en-US" sz="3200" dirty="0" err="1" smtClean="0"/>
              <a:t>Herbstmann</a:t>
            </a:r>
            <a:endParaRPr lang="en-US" sz="3200" dirty="0" smtClean="0"/>
          </a:p>
          <a:p>
            <a:r>
              <a:rPr lang="en-US" sz="3200" dirty="0" smtClean="0"/>
              <a:t>Jean </a:t>
            </a:r>
            <a:r>
              <a:rPr lang="en-US" sz="3200" dirty="0" err="1" smtClean="0"/>
              <a:t>Hollands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Mark Johnson</a:t>
            </a:r>
          </a:p>
          <a:p>
            <a:r>
              <a:rPr lang="en-US" sz="3200" dirty="0" smtClean="0"/>
              <a:t>Baidra Murphy</a:t>
            </a:r>
          </a:p>
          <a:p>
            <a:r>
              <a:rPr lang="en-US" sz="3200" dirty="0" smtClean="0"/>
              <a:t>Mike Stanley</a:t>
            </a:r>
          </a:p>
          <a:p>
            <a:r>
              <a:rPr lang="en-US" sz="3200" dirty="0" smtClean="0"/>
              <a:t>Cruzie Wilborn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LARC Membership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2011-2012</a:t>
            </a:r>
          </a:p>
          <a:p>
            <a:pPr lvl="1"/>
            <a:r>
              <a:rPr lang="en-US" sz="2800" dirty="0" smtClean="0"/>
              <a:t>Started with 169 members</a:t>
            </a:r>
          </a:p>
          <a:p>
            <a:pPr lvl="1"/>
            <a:r>
              <a:rPr lang="en-US" sz="2800" dirty="0" smtClean="0"/>
              <a:t>Ended with 171 members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2012-2013</a:t>
            </a:r>
          </a:p>
          <a:p>
            <a:pPr lvl="1"/>
            <a:r>
              <a:rPr lang="en-US" sz="2800" dirty="0" smtClean="0"/>
              <a:t>Started with 171 members</a:t>
            </a:r>
          </a:p>
          <a:p>
            <a:pPr lvl="1"/>
            <a:r>
              <a:rPr lang="en-US" sz="2800" dirty="0" smtClean="0"/>
              <a:t>Currently at 169 members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these results tell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Membership contracting?</a:t>
            </a:r>
            <a:endParaRPr lang="en-US" dirty="0" smtClean="0"/>
          </a:p>
          <a:p>
            <a:r>
              <a:rPr lang="en-US" sz="3600" dirty="0" smtClean="0"/>
              <a:t>Natural attrition?		(~50%)</a:t>
            </a:r>
          </a:p>
          <a:p>
            <a:r>
              <a:rPr lang="en-US" sz="3600" dirty="0" smtClean="0"/>
              <a:t>Lack of engagement?	(~50%)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Bring in new members</a:t>
            </a:r>
          </a:p>
          <a:p>
            <a:pPr lvl="1"/>
            <a:r>
              <a:rPr lang="en-US" dirty="0" smtClean="0"/>
              <a:t>Everyone’s responsibility</a:t>
            </a:r>
          </a:p>
          <a:p>
            <a:pPr lvl="1"/>
            <a:r>
              <a:rPr lang="en-US" dirty="0" smtClean="0"/>
              <a:t>Membership </a:t>
            </a:r>
            <a:r>
              <a:rPr lang="en-US" dirty="0" smtClean="0"/>
              <a:t>Committee</a:t>
            </a:r>
          </a:p>
          <a:p>
            <a:r>
              <a:rPr lang="en-US" dirty="0" smtClean="0"/>
              <a:t>Get new members engaged</a:t>
            </a:r>
            <a:endParaRPr lang="en-US" dirty="0" smtClean="0"/>
          </a:p>
          <a:p>
            <a:pPr lvl="1"/>
            <a:r>
              <a:rPr lang="en-US" dirty="0" smtClean="0"/>
              <a:t>Red Badge process</a:t>
            </a:r>
          </a:p>
          <a:p>
            <a:pPr lvl="1"/>
            <a:r>
              <a:rPr lang="en-US" dirty="0" smtClean="0"/>
              <a:t>Sponsors</a:t>
            </a:r>
          </a:p>
          <a:p>
            <a:pPr lvl="1"/>
            <a:r>
              <a:rPr lang="en-US" dirty="0" smtClean="0"/>
              <a:t>Mentoring program?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Bring in a New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Must be invited</a:t>
            </a:r>
          </a:p>
          <a:p>
            <a:r>
              <a:rPr lang="en-US" dirty="0" smtClean="0"/>
              <a:t>“Guest of the Club” (3x free)</a:t>
            </a:r>
          </a:p>
          <a:p>
            <a:r>
              <a:rPr lang="en-US" dirty="0" smtClean="0"/>
              <a:t>Submit Membership &amp; Sponsor </a:t>
            </a:r>
            <a:r>
              <a:rPr lang="en-US" dirty="0" smtClean="0"/>
              <a:t>Applications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(cont.)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238</Words>
  <Application>Microsoft Office PowerPoint</Application>
  <PresentationFormat>On-screen Show (4:3)</PresentationFormat>
  <Paragraphs>101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Los Altos Rotary Club Membership Update</vt:lpstr>
      <vt:lpstr>15 New Members in 2011-2012</vt:lpstr>
      <vt:lpstr>7 New Members (to date) in 2012-2013</vt:lpstr>
      <vt:lpstr>13 Members Departing in 2011-2012</vt:lpstr>
      <vt:lpstr>9 Members Departing (to date) in 2012-2013</vt:lpstr>
      <vt:lpstr>LARC Membership Count</vt:lpstr>
      <vt:lpstr>What do these results tell us?</vt:lpstr>
      <vt:lpstr>What to do?</vt:lpstr>
      <vt:lpstr>How to Bring in a New Member</vt:lpstr>
      <vt:lpstr>Slide 10</vt:lpstr>
      <vt:lpstr>How to Bring in a New Member (cont.)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Randy</dc:creator>
  <cp:lastModifiedBy>Randy</cp:lastModifiedBy>
  <cp:revision>32</cp:revision>
  <dcterms:created xsi:type="dcterms:W3CDTF">2012-10-17T21:10:24Z</dcterms:created>
  <dcterms:modified xsi:type="dcterms:W3CDTF">2012-10-18T18:16:47Z</dcterms:modified>
</cp:coreProperties>
</file>